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6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74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00"/>
    <a:srgbClr val="00C3A9"/>
    <a:srgbClr val="77D6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B1D259-F2BA-472A-A830-77F9DC76F35B}" v="129" dt="2021-04-01T16:23:35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958" autoAdjust="0"/>
  </p:normalViewPr>
  <p:slideViewPr>
    <p:cSldViewPr>
      <p:cViewPr>
        <p:scale>
          <a:sx n="33" d="100"/>
          <a:sy n="33" d="100"/>
        </p:scale>
        <p:origin x="744" y="5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2C9A6-36F3-48C8-B42D-E0AF42604B05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36178-78AC-49CF-B042-DAFB4B48ED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795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36178-78AC-49CF-B042-DAFB4B48ED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356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36178-78AC-49CF-B042-DAFB4B48ED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640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36178-78AC-49CF-B042-DAFB4B48ED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039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3.png"/><Relationship Id="rId3" Type="http://schemas.openxmlformats.org/officeDocument/2006/relationships/image" Target="../media/image50.png"/><Relationship Id="rId7" Type="http://schemas.openxmlformats.org/officeDocument/2006/relationships/image" Target="../media/image20.png"/><Relationship Id="rId12" Type="http://schemas.openxmlformats.org/officeDocument/2006/relationships/image" Target="../media/image6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60.png"/><Relationship Id="rId5" Type="http://schemas.openxmlformats.org/officeDocument/2006/relationships/image" Target="../media/image106.png"/><Relationship Id="rId10" Type="http://schemas.openxmlformats.org/officeDocument/2006/relationships/image" Target="../media/image58.png"/><Relationship Id="rId4" Type="http://schemas.openxmlformats.org/officeDocument/2006/relationships/image" Target="../media/image23.png"/><Relationship Id="rId9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63.png"/><Relationship Id="rId3" Type="http://schemas.openxmlformats.org/officeDocument/2006/relationships/image" Target="../media/image50.png"/><Relationship Id="rId7" Type="http://schemas.openxmlformats.org/officeDocument/2006/relationships/image" Target="../media/image20.png"/><Relationship Id="rId12" Type="http://schemas.openxmlformats.org/officeDocument/2006/relationships/image" Target="../media/image6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60.png"/><Relationship Id="rId5" Type="http://schemas.openxmlformats.org/officeDocument/2006/relationships/image" Target="../media/image107.png"/><Relationship Id="rId10" Type="http://schemas.openxmlformats.org/officeDocument/2006/relationships/image" Target="../media/image58.png"/><Relationship Id="rId4" Type="http://schemas.openxmlformats.org/officeDocument/2006/relationships/image" Target="../media/image23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16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23.png"/><Relationship Id="rId10" Type="http://schemas.openxmlformats.org/officeDocument/2006/relationships/image" Target="../media/image22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0.png"/><Relationship Id="rId21" Type="http://schemas.openxmlformats.org/officeDocument/2006/relationships/image" Target="../media/image69.png"/><Relationship Id="rId7" Type="http://schemas.openxmlformats.org/officeDocument/2006/relationships/image" Target="../media/image20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16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9.png"/><Relationship Id="rId5" Type="http://schemas.openxmlformats.org/officeDocument/2006/relationships/image" Target="../media/image2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2.png"/><Relationship Id="rId3" Type="http://schemas.openxmlformats.org/officeDocument/2006/relationships/image" Target="../media/image70.png"/><Relationship Id="rId21" Type="http://schemas.openxmlformats.org/officeDocument/2006/relationships/image" Target="../media/image87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2" Type="http://schemas.openxmlformats.org/officeDocument/2006/relationships/image" Target="../media/image16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20.png"/><Relationship Id="rId24" Type="http://schemas.openxmlformats.org/officeDocument/2006/relationships/image" Target="../media/image90.png"/><Relationship Id="rId5" Type="http://schemas.openxmlformats.org/officeDocument/2006/relationships/image" Target="../media/image72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10" Type="http://schemas.openxmlformats.org/officeDocument/2006/relationships/image" Target="../media/image77.png"/><Relationship Id="rId19" Type="http://schemas.openxmlformats.org/officeDocument/2006/relationships/image" Target="../media/image85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99.png"/><Relationship Id="rId3" Type="http://schemas.openxmlformats.org/officeDocument/2006/relationships/image" Target="../media/image24.png"/><Relationship Id="rId21" Type="http://schemas.openxmlformats.org/officeDocument/2006/relationships/image" Target="../media/image101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40.png"/><Relationship Id="rId2" Type="http://schemas.openxmlformats.org/officeDocument/2006/relationships/image" Target="../media/image16.png"/><Relationship Id="rId16" Type="http://schemas.openxmlformats.org/officeDocument/2006/relationships/image" Target="../media/image98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97.png"/><Relationship Id="rId10" Type="http://schemas.openxmlformats.org/officeDocument/2006/relationships/image" Target="../media/image31.png"/><Relationship Id="rId19" Type="http://schemas.openxmlformats.org/officeDocument/2006/relationships/image" Target="../media/image41.png"/><Relationship Id="rId4" Type="http://schemas.openxmlformats.org/officeDocument/2006/relationships/image" Target="../media/image95.png"/><Relationship Id="rId9" Type="http://schemas.openxmlformats.org/officeDocument/2006/relationships/image" Target="../media/image30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23.png"/><Relationship Id="rId4" Type="http://schemas.openxmlformats.org/officeDocument/2006/relationships/image" Target="../media/image50.png"/><Relationship Id="rId9" Type="http://schemas.openxmlformats.org/officeDocument/2006/relationships/image" Target="../media/image10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63.png"/><Relationship Id="rId3" Type="http://schemas.openxmlformats.org/officeDocument/2006/relationships/image" Target="../media/image50.png"/><Relationship Id="rId7" Type="http://schemas.openxmlformats.org/officeDocument/2006/relationships/image" Target="../media/image20.png"/><Relationship Id="rId12" Type="http://schemas.openxmlformats.org/officeDocument/2006/relationships/image" Target="../media/image6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60.png"/><Relationship Id="rId5" Type="http://schemas.openxmlformats.org/officeDocument/2006/relationships/image" Target="../media/image104.png"/><Relationship Id="rId10" Type="http://schemas.openxmlformats.org/officeDocument/2006/relationships/image" Target="../media/image58.png"/><Relationship Id="rId4" Type="http://schemas.openxmlformats.org/officeDocument/2006/relationships/image" Target="../media/image23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59425" y="2466777"/>
            <a:ext cx="6333987" cy="1916032"/>
            <a:chOff x="5459425" y="2466777"/>
            <a:chExt cx="6333987" cy="19160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9425" y="2466777"/>
              <a:ext cx="6333987" cy="19160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3837" y="1021837"/>
            <a:ext cx="12476190" cy="52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0454" y="4752073"/>
            <a:ext cx="16190476" cy="1916032"/>
            <a:chOff x="729538" y="4439952"/>
            <a:chExt cx="16190476" cy="19160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538" y="4439952"/>
              <a:ext cx="16190476" cy="191603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1111" y="3426580"/>
            <a:ext cx="15057143" cy="52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81800" y="7725136"/>
            <a:ext cx="1182824" cy="667762"/>
            <a:chOff x="8015843" y="7725136"/>
            <a:chExt cx="1182824" cy="6677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37636" y="7404071"/>
              <a:ext cx="2371429" cy="134285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15843" y="7725136"/>
              <a:ext cx="1182824" cy="667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8217" y="7857057"/>
            <a:ext cx="1019676" cy="403921"/>
            <a:chOff x="8097417" y="7857057"/>
            <a:chExt cx="1019676" cy="403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97417" y="7857057"/>
              <a:ext cx="1019676" cy="40392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18585" y="7741766"/>
            <a:ext cx="1104762" cy="7333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37934" y="7857057"/>
            <a:ext cx="2121040" cy="403921"/>
            <a:chOff x="9347534" y="7857057"/>
            <a:chExt cx="2121040" cy="4039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47534" y="7857057"/>
              <a:ext cx="2121040" cy="403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47800" y="7725136"/>
            <a:ext cx="1182824" cy="667762"/>
            <a:chOff x="3041031" y="7725136"/>
            <a:chExt cx="1182824" cy="6677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2824" y="7404071"/>
              <a:ext cx="2371429" cy="134285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1031" y="7725136"/>
              <a:ext cx="1182824" cy="667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29375" y="7857057"/>
            <a:ext cx="1019676" cy="403921"/>
            <a:chOff x="3122606" y="7857057"/>
            <a:chExt cx="1019676" cy="4039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2606" y="7857057"/>
              <a:ext cx="1019676" cy="4039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79491" y="7857057"/>
            <a:ext cx="2902108" cy="403921"/>
            <a:chOff x="4372722" y="7857057"/>
            <a:chExt cx="2902108" cy="40392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72722" y="7857057"/>
              <a:ext cx="2902108" cy="4039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66491" y="7725136"/>
            <a:ext cx="1182824" cy="667762"/>
            <a:chOff x="12576091" y="7725136"/>
            <a:chExt cx="1182824" cy="6677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97884" y="7404071"/>
              <a:ext cx="2371429" cy="134285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76091" y="7725136"/>
              <a:ext cx="1182824" cy="667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48065" y="7857057"/>
            <a:ext cx="1019676" cy="403921"/>
            <a:chOff x="12657665" y="7857057"/>
            <a:chExt cx="1019676" cy="40392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57665" y="7857057"/>
              <a:ext cx="1019676" cy="40392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63400" y="7741766"/>
            <a:ext cx="1161905" cy="71428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576091" y="3232987"/>
            <a:ext cx="908804" cy="865881"/>
            <a:chOff x="12576091" y="3232987"/>
            <a:chExt cx="908804" cy="86588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76091" y="3232987"/>
              <a:ext cx="908804" cy="86588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793412" y="1154364"/>
            <a:ext cx="622106" cy="677883"/>
            <a:chOff x="11793412" y="1154364"/>
            <a:chExt cx="622106" cy="67788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93412" y="1154364"/>
              <a:ext cx="622106" cy="67788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23856" y="1772486"/>
            <a:ext cx="1405786" cy="2098189"/>
            <a:chOff x="4223856" y="1772486"/>
            <a:chExt cx="1405786" cy="209818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23856" y="1772486"/>
              <a:ext cx="1405786" cy="2098189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9745" y="7751214"/>
            <a:ext cx="1161905" cy="7142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886BB6-60E7-4806-8853-C45167673109}"/>
              </a:ext>
            </a:extLst>
          </p:cNvPr>
          <p:cNvSpPr txBox="1"/>
          <p:nvPr/>
        </p:nvSpPr>
        <p:spPr>
          <a:xfrm>
            <a:off x="2667000" y="7759125"/>
            <a:ext cx="7163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202114109 </a:t>
            </a:r>
            <a:r>
              <a:rPr lang="ko-KR" altLang="en-US" sz="3200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이고은</a:t>
            </a:r>
            <a:endParaRPr lang="ko-KR" altLang="en-US" sz="32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A9492-16D7-42A4-B37E-3E8164EA3E53}"/>
              </a:ext>
            </a:extLst>
          </p:cNvPr>
          <p:cNvSpPr txBox="1"/>
          <p:nvPr/>
        </p:nvSpPr>
        <p:spPr>
          <a:xfrm>
            <a:off x="8001000" y="7734300"/>
            <a:ext cx="6353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202114110 </a:t>
            </a:r>
            <a:r>
              <a:rPr lang="ko-KR" altLang="en-US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조예나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FB392-18A5-4D7F-AE4B-BA42FC534FBC}"/>
              </a:ext>
            </a:extLst>
          </p:cNvPr>
          <p:cNvSpPr txBox="1"/>
          <p:nvPr/>
        </p:nvSpPr>
        <p:spPr>
          <a:xfrm>
            <a:off x="13162932" y="7759125"/>
            <a:ext cx="4515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202114121 </a:t>
            </a:r>
            <a:r>
              <a:rPr lang="ko-KR" altLang="en-US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송현도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>
            <a:extLst>
              <a:ext uri="{FF2B5EF4-FFF2-40B4-BE49-F238E27FC236}">
                <a16:creationId xmlns:a16="http://schemas.microsoft.com/office/drawing/2014/main" id="{AAF9805B-8F2B-4511-92B7-D60BE35B60F0}"/>
              </a:ext>
            </a:extLst>
          </p:cNvPr>
          <p:cNvSpPr/>
          <p:nvPr/>
        </p:nvSpPr>
        <p:spPr>
          <a:xfrm>
            <a:off x="6435895" y="3546896"/>
            <a:ext cx="5118073" cy="5025603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A647C0B-001E-498B-92B4-E6D9D61F5D1D}"/>
              </a:ext>
            </a:extLst>
          </p:cNvPr>
          <p:cNvSpPr/>
          <p:nvPr/>
        </p:nvSpPr>
        <p:spPr>
          <a:xfrm>
            <a:off x="6756418" y="3512200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72031" y="477964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0897" y="2142857"/>
            <a:ext cx="5280058" cy="1079961"/>
            <a:chOff x="8190897" y="2142857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897" y="2142857"/>
              <a:ext cx="5280058" cy="1079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4759" y="2142857"/>
            <a:ext cx="3213927" cy="1079961"/>
            <a:chOff x="4814759" y="2142857"/>
            <a:chExt cx="3213927" cy="1079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4759" y="2142857"/>
              <a:ext cx="3213927" cy="10799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2615" y="1571672"/>
            <a:ext cx="12342857" cy="29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3710" y="1516396"/>
            <a:ext cx="1958294" cy="251934"/>
            <a:chOff x="8163710" y="1516396"/>
            <a:chExt cx="1958294" cy="2519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3710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4550" y="1440685"/>
            <a:ext cx="2009524" cy="4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6491" y="8409942"/>
            <a:ext cx="3980952" cy="542361"/>
            <a:chOff x="1986491" y="8409942"/>
            <a:chExt cx="3980952" cy="5423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649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09205" y="4076190"/>
            <a:ext cx="3735524" cy="311154"/>
            <a:chOff x="2109205" y="4076190"/>
            <a:chExt cx="3735524" cy="3111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9205" y="4076190"/>
              <a:ext cx="3735524" cy="311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57626" y="4076190"/>
            <a:ext cx="3770461" cy="311154"/>
            <a:chOff x="7257626" y="4076190"/>
            <a:chExt cx="3770461" cy="3111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57626" y="4076190"/>
              <a:ext cx="3770461" cy="3111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52381" y="8409942"/>
            <a:ext cx="3980952" cy="542361"/>
            <a:chOff x="7152381" y="8409942"/>
            <a:chExt cx="3980952" cy="5423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238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55494" y="4076190"/>
            <a:ext cx="3706505" cy="311154"/>
            <a:chOff x="12455494" y="4076190"/>
            <a:chExt cx="3706505" cy="31115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55494" y="4076190"/>
              <a:ext cx="3706505" cy="311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18271" y="8409942"/>
            <a:ext cx="3980952" cy="542361"/>
            <a:chOff x="12318271" y="8409942"/>
            <a:chExt cx="3980952" cy="5423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18271" y="8409942"/>
              <a:ext cx="3980952" cy="542361"/>
            </a:xfrm>
            <a:prstGeom prst="rect">
              <a:avLst/>
            </a:prstGeom>
          </p:spPr>
        </p:pic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BC24419C-85EF-4D4F-8D1A-49587FCECB2B}"/>
              </a:ext>
            </a:extLst>
          </p:cNvPr>
          <p:cNvSpPr/>
          <p:nvPr/>
        </p:nvSpPr>
        <p:spPr>
          <a:xfrm>
            <a:off x="12039850" y="3546897"/>
            <a:ext cx="5118073" cy="5025603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EAC3C03-7B16-4325-9778-CF81834F2459}"/>
              </a:ext>
            </a:extLst>
          </p:cNvPr>
          <p:cNvSpPr/>
          <p:nvPr/>
        </p:nvSpPr>
        <p:spPr>
          <a:xfrm>
            <a:off x="897187" y="3546895"/>
            <a:ext cx="5118073" cy="5025603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Object 19">
            <a:extLst>
              <a:ext uri="{FF2B5EF4-FFF2-40B4-BE49-F238E27FC236}">
                <a16:creationId xmlns:a16="http://schemas.microsoft.com/office/drawing/2014/main" id="{AC5050D9-B5C5-487D-8BBE-13A446DE01DB}"/>
              </a:ext>
            </a:extLst>
          </p:cNvPr>
          <p:cNvSpPr txBox="1"/>
          <p:nvPr/>
        </p:nvSpPr>
        <p:spPr>
          <a:xfrm>
            <a:off x="934118" y="3673431"/>
            <a:ext cx="16140400" cy="327711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60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</a:t>
            </a:r>
            <a:r>
              <a:rPr lang="en-US" sz="60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주전공</a:t>
            </a:r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         </a:t>
            </a:r>
            <a:r>
              <a:rPr lang="ko-KR" alt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부전공              복수전공</a:t>
            </a:r>
            <a:endParaRPr lang="en-US" sz="60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endParaRPr lang="en-US" sz="48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</a:t>
            </a:r>
            <a:r>
              <a:rPr lang="en-US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42학점             </a:t>
            </a:r>
            <a:r>
              <a:rPr lang="en-US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30학점</a:t>
            </a:r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  </a:t>
            </a:r>
            <a:r>
              <a:rPr lang="en-US" altLang="ko-KR" sz="46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altLang="ko-KR" sz="46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</a:t>
            </a:r>
            <a:r>
              <a:rPr lang="ko-KR" altLang="en-US" sz="46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선택에 따라</a:t>
            </a:r>
            <a:endParaRPr lang="en-US" altLang="ko-KR" sz="46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ctr"/>
            <a:endParaRPr lang="en-US" altLang="ko-KR" sz="32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ctr"/>
            <a:endParaRPr lang="en-US" sz="24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ctr"/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1" grpId="0" animBg="1"/>
      <p:bldP spid="30" grpId="0" animBg="1"/>
      <p:bldP spid="37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0">
            <a:extLst>
              <a:ext uri="{FF2B5EF4-FFF2-40B4-BE49-F238E27FC236}">
                <a16:creationId xmlns:a16="http://schemas.microsoft.com/office/drawing/2014/main" id="{DC67BCF9-87B0-4BD8-92A1-C87B0C165B07}"/>
              </a:ext>
            </a:extLst>
          </p:cNvPr>
          <p:cNvSpPr/>
          <p:nvPr/>
        </p:nvSpPr>
        <p:spPr>
          <a:xfrm>
            <a:off x="6671521" y="3771900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0897" y="2142857"/>
            <a:ext cx="5280058" cy="1079961"/>
            <a:chOff x="8190897" y="2142857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897" y="2142857"/>
              <a:ext cx="5280058" cy="1079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4759" y="2142857"/>
            <a:ext cx="3213927" cy="1079961"/>
            <a:chOff x="4814759" y="2142857"/>
            <a:chExt cx="3213927" cy="1079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4759" y="2142857"/>
              <a:ext cx="3213927" cy="10799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7800" y="1571672"/>
            <a:ext cx="12342857" cy="29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3710" y="1516396"/>
            <a:ext cx="1958294" cy="251934"/>
            <a:chOff x="8163710" y="1516396"/>
            <a:chExt cx="1958294" cy="2519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3710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4554" y="1440687"/>
            <a:ext cx="2000000" cy="4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6491" y="8409942"/>
            <a:ext cx="3980952" cy="542361"/>
            <a:chOff x="1986491" y="8409942"/>
            <a:chExt cx="3980952" cy="5423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649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09205" y="4076190"/>
            <a:ext cx="3735524" cy="311154"/>
            <a:chOff x="2109205" y="4076190"/>
            <a:chExt cx="3735524" cy="3111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9205" y="4076190"/>
              <a:ext cx="3735524" cy="311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57626" y="4076190"/>
            <a:ext cx="3770461" cy="311154"/>
            <a:chOff x="7257626" y="4076190"/>
            <a:chExt cx="3770461" cy="3111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57626" y="4076190"/>
              <a:ext cx="3770461" cy="3111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52381" y="8409942"/>
            <a:ext cx="3980952" cy="542361"/>
            <a:chOff x="7152381" y="8409942"/>
            <a:chExt cx="3980952" cy="5423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238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55494" y="4076190"/>
            <a:ext cx="3706505" cy="311154"/>
            <a:chOff x="12455494" y="4076190"/>
            <a:chExt cx="3706505" cy="31115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55494" y="4076190"/>
              <a:ext cx="3706505" cy="311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18271" y="8409942"/>
            <a:ext cx="3980952" cy="542361"/>
            <a:chOff x="12318271" y="8409942"/>
            <a:chExt cx="3980952" cy="5423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18271" y="8409942"/>
              <a:ext cx="3980952" cy="542361"/>
            </a:xfrm>
            <a:prstGeom prst="rect">
              <a:avLst/>
            </a:prstGeom>
          </p:spPr>
        </p:pic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AA5EC6C3-84D1-4A9C-9650-E1EF3B3DEE95}"/>
              </a:ext>
            </a:extLst>
          </p:cNvPr>
          <p:cNvSpPr/>
          <p:nvPr/>
        </p:nvSpPr>
        <p:spPr>
          <a:xfrm>
            <a:off x="1146748" y="3771900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9FBC5D4-C885-4654-8E22-C310ECB1D39B}"/>
              </a:ext>
            </a:extLst>
          </p:cNvPr>
          <p:cNvSpPr/>
          <p:nvPr/>
        </p:nvSpPr>
        <p:spPr>
          <a:xfrm>
            <a:off x="11994725" y="3771900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Object 19">
            <a:extLst>
              <a:ext uri="{FF2B5EF4-FFF2-40B4-BE49-F238E27FC236}">
                <a16:creationId xmlns:a16="http://schemas.microsoft.com/office/drawing/2014/main" id="{1F44687C-F352-4148-890B-65507170F875}"/>
              </a:ext>
            </a:extLst>
          </p:cNvPr>
          <p:cNvSpPr txBox="1"/>
          <p:nvPr/>
        </p:nvSpPr>
        <p:spPr>
          <a:xfrm>
            <a:off x="990600" y="3506917"/>
            <a:ext cx="15991748" cy="57995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60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</a:t>
            </a:r>
            <a:r>
              <a:rPr lang="en-US" sz="60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주전공</a:t>
            </a:r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          </a:t>
            </a:r>
            <a:r>
              <a:rPr lang="ko-KR" alt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부전공             </a:t>
            </a:r>
            <a:r>
              <a:rPr lang="ko-KR" altLang="en-US" sz="57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복수전공</a:t>
            </a:r>
            <a:endParaRPr lang="en-US" sz="57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endParaRPr lang="en-US" sz="48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</a:t>
            </a:r>
            <a:r>
              <a:rPr lang="en-US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42학점             </a:t>
            </a:r>
            <a:r>
              <a:rPr lang="en-US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30학점</a:t>
            </a:r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   </a:t>
            </a:r>
            <a:r>
              <a:rPr lang="en-US" altLang="ko-KR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altLang="ko-KR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21학점</a:t>
            </a:r>
          </a:p>
          <a:p>
            <a:pPr algn="ctr"/>
            <a:endParaRPr lang="en-US" altLang="ko-KR" sz="32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ctr"/>
            <a:endParaRPr lang="en-US" sz="24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ctr"/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9" grpId="0" animBg="1"/>
      <p:bldP spid="32" grpId="0" animBg="1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09524" y="3227426"/>
            <a:ext cx="6266667" cy="1679775"/>
            <a:chOff x="6009524" y="3227426"/>
            <a:chExt cx="6266667" cy="16797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9524" y="3227426"/>
              <a:ext cx="6266667" cy="16797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9223" y="2336020"/>
            <a:ext cx="8771429" cy="46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19816" y="5202381"/>
            <a:ext cx="5688683" cy="1764528"/>
            <a:chOff x="6419816" y="5202381"/>
            <a:chExt cx="5688683" cy="17645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9816" y="5202381"/>
              <a:ext cx="5688683" cy="176452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28522" y="4269134"/>
            <a:ext cx="7523810" cy="48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60984" y="5333613"/>
            <a:ext cx="747311" cy="712015"/>
            <a:chOff x="12960984" y="5333613"/>
            <a:chExt cx="747311" cy="7120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60984" y="5333613"/>
              <a:ext cx="747311" cy="7120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3835" y="3385318"/>
            <a:ext cx="914799" cy="1365371"/>
            <a:chOff x="4753835" y="3385318"/>
            <a:chExt cx="914799" cy="13653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53835" y="3385318"/>
              <a:ext cx="914799" cy="13653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21576" y="3867283"/>
            <a:ext cx="517191" cy="651916"/>
            <a:chOff x="12421576" y="3867283"/>
            <a:chExt cx="517191" cy="6519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21576" y="3867283"/>
              <a:ext cx="517191" cy="651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67390" y="6254156"/>
            <a:ext cx="755080" cy="951773"/>
            <a:chOff x="6067390" y="6254156"/>
            <a:chExt cx="755080" cy="9517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7390" y="6254156"/>
              <a:ext cx="755080" cy="9517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7505" y="-2294535"/>
            <a:ext cx="1939062" cy="8611906"/>
            <a:chOff x="1497505" y="-2294535"/>
            <a:chExt cx="1939062" cy="86119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505" y="-2294535"/>
              <a:ext cx="1939062" cy="86119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36567" y="-312428"/>
            <a:ext cx="1939062" cy="8611906"/>
            <a:chOff x="3436567" y="-312428"/>
            <a:chExt cx="1939062" cy="86119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6567" y="-312428"/>
              <a:ext cx="1939062" cy="86119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3866" y="-4035642"/>
            <a:ext cx="1939062" cy="8611906"/>
            <a:chOff x="6053866" y="-4035642"/>
            <a:chExt cx="1939062" cy="86119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3866" y="-4035642"/>
              <a:ext cx="1939062" cy="86119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57833" y="6786895"/>
            <a:ext cx="1052765" cy="1754608"/>
            <a:chOff x="2257833" y="6786895"/>
            <a:chExt cx="1052765" cy="17546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7833" y="6786895"/>
              <a:ext cx="1052765" cy="17546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64114" y="1814011"/>
            <a:ext cx="1107672" cy="5073383"/>
            <a:chOff x="5164114" y="1814011"/>
            <a:chExt cx="1107672" cy="50733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4114" y="1814011"/>
              <a:ext cx="1107672" cy="50733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557401" y="1543286"/>
            <a:ext cx="1958294" cy="251934"/>
            <a:chOff x="14557401" y="1543286"/>
            <a:chExt cx="1958294" cy="2519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57401" y="1543286"/>
              <a:ext cx="1958294" cy="2519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588494" y="6609294"/>
            <a:ext cx="9047921" cy="2234077"/>
            <a:chOff x="7588494" y="6609294"/>
            <a:chExt cx="9047921" cy="22340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88494" y="6609294"/>
              <a:ext cx="9047921" cy="22340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09924" y="5959293"/>
            <a:ext cx="4677268" cy="328523"/>
            <a:chOff x="12009924" y="5959293"/>
            <a:chExt cx="4677268" cy="32852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09924" y="5959293"/>
              <a:ext cx="4677268" cy="32852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342217" y="2142857"/>
            <a:ext cx="3213927" cy="1079961"/>
            <a:chOff x="13342217" y="2142857"/>
            <a:chExt cx="3213927" cy="107996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42217" y="2142857"/>
              <a:ext cx="3213927" cy="107996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D5BFEF-76F5-4ACA-AE43-030ED7FE538A}"/>
              </a:ext>
            </a:extLst>
          </p:cNvPr>
          <p:cNvSpPr txBox="1"/>
          <p:nvPr/>
        </p:nvSpPr>
        <p:spPr>
          <a:xfrm>
            <a:off x="8975541" y="800100"/>
            <a:ext cx="7856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600" b="0" i="0" u="none" strike="noStrike" kern="1200" cap="none" spc="0" normalizeH="0" baseline="0" noProof="0" dirty="0">
                <a:ln>
                  <a:noFill/>
                </a:ln>
                <a:solidFill>
                  <a:srgbClr val="FFD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BCEB0F-4AF3-4BAE-80E5-733477D3ADEE}"/>
              </a:ext>
            </a:extLst>
          </p:cNvPr>
          <p:cNvSpPr txBox="1"/>
          <p:nvPr/>
        </p:nvSpPr>
        <p:spPr>
          <a:xfrm>
            <a:off x="9023548" y="1866900"/>
            <a:ext cx="8883452" cy="750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ko-KR" alt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성공회대 </a:t>
            </a:r>
            <a:r>
              <a:rPr kumimoji="0" lang="ko-KR" altLang="en-US" sz="4850" b="0" i="0" u="none" strike="noStrike" kern="1200" cap="none" spc="0" normalizeH="0" baseline="0" noProof="0" dirty="0" err="1">
                <a:ln>
                  <a:noFill/>
                </a:ln>
                <a:solidFill>
                  <a:srgbClr val="00C3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톺아보기</a:t>
            </a:r>
            <a:endParaRPr kumimoji="0" lang="en-US" altLang="ko-KR" sz="4850" b="0" i="0" u="none" strike="noStrike" kern="1200" cap="none" spc="0" normalizeH="0" baseline="0" noProof="0" dirty="0">
              <a:ln>
                <a:noFill/>
              </a:ln>
              <a:solidFill>
                <a:srgbClr val="00C3A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720000" marR="0" lvl="0" indent="-6858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주전공과 부전공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,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복수전공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C3A9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720000" marR="0" lvl="0" indent="-6858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학교의 명소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C3A9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720000" marR="0" lvl="0" indent="-6858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한눈에 학과 비교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C3A9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C3A9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2</a:t>
            </a: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 </a:t>
            </a:r>
            <a:r>
              <a:rPr kumimoji="0" lang="en-US" altLang="ko-KR" sz="485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It </a:t>
            </a:r>
            <a:r>
              <a:rPr kumimoji="0" lang="ko-KR" alt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학부의 졸업 요건</a:t>
            </a:r>
            <a:endParaRPr kumimoji="0" lang="en-US" altLang="ko-KR" sz="4850" b="0" i="0" u="none" strike="noStrike" kern="1200" cap="none" spc="0" normalizeH="0" baseline="0" noProof="0" dirty="0">
              <a:ln>
                <a:noFill/>
              </a:ln>
              <a:solidFill>
                <a:srgbClr val="00C3A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720000" marR="0" lvl="0" indent="-687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소프트웨어 공학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</a:p>
          <a:p>
            <a:pPr marL="720000" marR="0" lvl="0" indent="-687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컴퓨터 공학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</a:p>
          <a:p>
            <a:pPr marL="720000" marR="0" lvl="0" indent="-687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정보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통신학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</a:p>
          <a:p>
            <a:pPr marL="720000" marR="0" lvl="0" indent="-687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글로컬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9890" y="3082583"/>
            <a:ext cx="5953525" cy="1217710"/>
            <a:chOff x="1659890" y="3082583"/>
            <a:chExt cx="5953525" cy="12177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9890" y="3082583"/>
              <a:ext cx="5953525" cy="12177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682" y="2488685"/>
            <a:ext cx="6561905" cy="33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4650" y="1416868"/>
            <a:ext cx="3623860" cy="1217710"/>
            <a:chOff x="1624650" y="1416868"/>
            <a:chExt cx="3623860" cy="12177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650" y="1416868"/>
              <a:ext cx="3623860" cy="12177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77066" y="833058"/>
            <a:ext cx="7980952" cy="333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88210" y="1183507"/>
            <a:ext cx="982537" cy="1684432"/>
            <a:chOff x="15688210" y="1183507"/>
            <a:chExt cx="982537" cy="16844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88210" y="1183507"/>
              <a:ext cx="982537" cy="16844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048" y="4510916"/>
            <a:ext cx="1040967" cy="618419"/>
            <a:chOff x="9619048" y="4510916"/>
            <a:chExt cx="1040967" cy="6184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19048" y="4510916"/>
              <a:ext cx="1040967" cy="6184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22920" y="4325070"/>
            <a:ext cx="1276190" cy="11523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454644" y="4510916"/>
            <a:ext cx="1099767" cy="618419"/>
            <a:chOff x="13454644" y="4510916"/>
            <a:chExt cx="1099767" cy="6184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54644" y="4510916"/>
              <a:ext cx="1099767" cy="6184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58517" y="4325070"/>
            <a:ext cx="1323810" cy="11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487089" y="5198662"/>
            <a:ext cx="3183657" cy="161159"/>
            <a:chOff x="13487089" y="5198662"/>
            <a:chExt cx="3183657" cy="1611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87089" y="5198662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19048" y="5198662"/>
            <a:ext cx="3183657" cy="161159"/>
            <a:chOff x="9619048" y="5198662"/>
            <a:chExt cx="3183657" cy="16115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9048" y="5198662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19048" y="5570104"/>
            <a:ext cx="3183762" cy="983874"/>
            <a:chOff x="9619048" y="5570104"/>
            <a:chExt cx="3183762" cy="98387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19048" y="5570104"/>
              <a:ext cx="3183762" cy="98387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82858" y="5343633"/>
            <a:ext cx="3133333" cy="8666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487089" y="5570104"/>
            <a:ext cx="3183762" cy="983874"/>
            <a:chOff x="13487089" y="5570104"/>
            <a:chExt cx="3183762" cy="98387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87089" y="5570104"/>
              <a:ext cx="3183762" cy="9838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35324" y="5372100"/>
            <a:ext cx="2390476" cy="42857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419691" y="4811516"/>
            <a:ext cx="2389105" cy="329036"/>
            <a:chOff x="10419691" y="4811516"/>
            <a:chExt cx="2389105" cy="32903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19691" y="4811516"/>
              <a:ext cx="2389105" cy="32903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77305" y="4669316"/>
            <a:ext cx="2561905" cy="56190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269166" y="4811516"/>
            <a:ext cx="2389105" cy="329036"/>
            <a:chOff x="14269166" y="4811516"/>
            <a:chExt cx="2389105" cy="32903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69166" y="4811516"/>
              <a:ext cx="2389105" cy="32903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26734" y="4669316"/>
            <a:ext cx="2580952" cy="56190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619048" y="7024891"/>
            <a:ext cx="1040967" cy="618419"/>
            <a:chOff x="9619048" y="7024891"/>
            <a:chExt cx="1040967" cy="61841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19048" y="7024891"/>
              <a:ext cx="1040967" cy="61841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22920" y="6839045"/>
            <a:ext cx="1323810" cy="115238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454644" y="7024891"/>
            <a:ext cx="1099767" cy="618419"/>
            <a:chOff x="13454644" y="7024891"/>
            <a:chExt cx="1099767" cy="6184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54644" y="7024891"/>
              <a:ext cx="1099767" cy="6184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619048" y="7712637"/>
            <a:ext cx="3183657" cy="161159"/>
            <a:chOff x="9619048" y="7712637"/>
            <a:chExt cx="3183657" cy="16115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9048" y="7712637"/>
              <a:ext cx="3183657" cy="16115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619048" y="8065032"/>
            <a:ext cx="3203266" cy="983874"/>
            <a:chOff x="9619048" y="8065032"/>
            <a:chExt cx="3203266" cy="98387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19048" y="8065032"/>
              <a:ext cx="3203266" cy="983874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25000" y="7810500"/>
            <a:ext cx="3352381" cy="86666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419691" y="7325491"/>
            <a:ext cx="2389105" cy="329036"/>
            <a:chOff x="10419691" y="7325491"/>
            <a:chExt cx="2389105" cy="32903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19691" y="7325491"/>
              <a:ext cx="2389105" cy="329036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377305" y="7200958"/>
            <a:ext cx="2571429" cy="54285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4269166" y="7325491"/>
            <a:ext cx="2389105" cy="329036"/>
            <a:chOff x="14269166" y="7325491"/>
            <a:chExt cx="2389105" cy="32903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69166" y="7325491"/>
              <a:ext cx="2389105" cy="329036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4C45694-5C0E-464A-8F42-17FB31EEE5D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5800" y="7793216"/>
            <a:ext cx="4834547" cy="12254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CF38F0-0C6A-4A2B-92E9-02A4C8C64773}"/>
              </a:ext>
            </a:extLst>
          </p:cNvPr>
          <p:cNvSpPr txBox="1"/>
          <p:nvPr/>
        </p:nvSpPr>
        <p:spPr>
          <a:xfrm>
            <a:off x="8001000" y="1445293"/>
            <a:ext cx="7687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교육이념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6C44C-B30C-416A-8189-A89F70F4BD1D}"/>
              </a:ext>
            </a:extLst>
          </p:cNvPr>
          <p:cNvSpPr txBox="1"/>
          <p:nvPr/>
        </p:nvSpPr>
        <p:spPr>
          <a:xfrm>
            <a:off x="7924800" y="2400300"/>
            <a:ext cx="615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FFD9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열림</a:t>
            </a:r>
            <a:r>
              <a:rPr lang="en-US" altLang="ko-KR" sz="5400" dirty="0">
                <a:solidFill>
                  <a:srgbClr val="FFD9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5400" dirty="0">
                <a:solidFill>
                  <a:srgbClr val="FFD9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나눔</a:t>
            </a:r>
            <a:r>
              <a:rPr lang="en-US" altLang="ko-KR" sz="5400" dirty="0">
                <a:solidFill>
                  <a:srgbClr val="FFD9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5400" dirty="0">
                <a:solidFill>
                  <a:srgbClr val="FFD9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섬김</a:t>
            </a:r>
          </a:p>
        </p:txBody>
      </p:sp>
      <p:pic>
        <p:nvPicPr>
          <p:cNvPr id="1026" name="Picture 2" descr="교표UI - 성공회대학교">
            <a:extLst>
              <a:ext uri="{FF2B5EF4-FFF2-40B4-BE49-F238E27FC236}">
                <a16:creationId xmlns:a16="http://schemas.microsoft.com/office/drawing/2014/main" id="{D23F1973-2780-4FBA-B60A-BF94D5577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87" y="477321"/>
            <a:ext cx="9419938" cy="933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4CA4C7A-63C8-439C-A5D4-79D953ABB63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6684" y="4984939"/>
            <a:ext cx="4670598" cy="19342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B5CA382-2339-4504-AD07-C1CDAA9B9C4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21578" y="4942986"/>
            <a:ext cx="5528576" cy="1910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83405392-D760-479B-B7D5-B97761B585D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8445" y="6710990"/>
            <a:ext cx="5515073" cy="25497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2CDA08B8-56B6-4449-B825-F5363D278282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3051" t="6694" r="4165" b="9190"/>
          <a:stretch/>
        </p:blipFill>
        <p:spPr>
          <a:xfrm>
            <a:off x="3505200" y="6903696"/>
            <a:ext cx="5173218" cy="1983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71862" y="2139496"/>
            <a:ext cx="5280058" cy="1079961"/>
            <a:chOff x="11371862" y="2139496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71862" y="2139496"/>
              <a:ext cx="5280058" cy="10799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744" y="4469566"/>
            <a:ext cx="10552381" cy="36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95723" y="2139496"/>
            <a:ext cx="3213927" cy="1079961"/>
            <a:chOff x="7995723" y="2139496"/>
            <a:chExt cx="3213927" cy="10799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95723" y="2139496"/>
              <a:ext cx="3213927" cy="107996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8158" y="934186"/>
            <a:ext cx="14723810" cy="43333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66932" y="1447619"/>
            <a:ext cx="2199734" cy="413435"/>
            <a:chOff x="14466932" y="1447619"/>
            <a:chExt cx="2199734" cy="4134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6932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87653" y="1516396"/>
            <a:ext cx="1958294" cy="251934"/>
            <a:chOff x="14587653" y="1516396"/>
            <a:chExt cx="1958294" cy="2519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87653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55220" y="1440687"/>
            <a:ext cx="1914286" cy="4666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74652" y="4781141"/>
            <a:ext cx="4677268" cy="328523"/>
            <a:chOff x="11974652" y="4781141"/>
            <a:chExt cx="4677268" cy="3285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74652" y="4781141"/>
              <a:ext cx="4677268" cy="328523"/>
            </a:xfrm>
            <a:prstGeom prst="rect">
              <a:avLst/>
            </a:prstGeom>
          </p:spPr>
        </p:pic>
      </p:grpSp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4F67E19E-9DBE-4031-AAB7-F5EB0CA6C674}"/>
              </a:ext>
            </a:extLst>
          </p:cNvPr>
          <p:cNvSpPr/>
          <p:nvPr/>
        </p:nvSpPr>
        <p:spPr>
          <a:xfrm>
            <a:off x="7811684" y="4427250"/>
            <a:ext cx="1597787" cy="1997771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0897" y="2142857"/>
            <a:ext cx="5280058" cy="1079961"/>
            <a:chOff x="8190897" y="2142857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897" y="2142857"/>
              <a:ext cx="5280058" cy="10799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41716" y="1615565"/>
            <a:ext cx="10161905" cy="29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14759" y="2142857"/>
            <a:ext cx="3213927" cy="1079961"/>
            <a:chOff x="4814759" y="2142857"/>
            <a:chExt cx="3213927" cy="10799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4759" y="2142857"/>
              <a:ext cx="3213927" cy="10799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3710" y="1516396"/>
            <a:ext cx="1958294" cy="251934"/>
            <a:chOff x="8163710" y="1516396"/>
            <a:chExt cx="1958294" cy="2519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3710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4550" y="1440685"/>
            <a:ext cx="2009524" cy="4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6491" y="8409942"/>
            <a:ext cx="3980952" cy="542361"/>
            <a:chOff x="1986491" y="8409942"/>
            <a:chExt cx="3980952" cy="5423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649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09205" y="4076190"/>
            <a:ext cx="3735524" cy="311154"/>
            <a:chOff x="2109205" y="4076190"/>
            <a:chExt cx="3735524" cy="3111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9205" y="4076190"/>
              <a:ext cx="3735524" cy="31115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819" y="1517577"/>
            <a:ext cx="4475170" cy="10244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257626" y="4076190"/>
            <a:ext cx="3770461" cy="311154"/>
            <a:chOff x="7257626" y="4076190"/>
            <a:chExt cx="3770461" cy="3111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57626" y="4076190"/>
              <a:ext cx="3770461" cy="31115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45169" y="1579981"/>
            <a:ext cx="4755619" cy="107996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152381" y="8409942"/>
            <a:ext cx="3980952" cy="542361"/>
            <a:chOff x="7152381" y="8409942"/>
            <a:chExt cx="3980952" cy="54236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5238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55494" y="4076190"/>
            <a:ext cx="3706505" cy="311154"/>
            <a:chOff x="12455494" y="4076190"/>
            <a:chExt cx="3706505" cy="31115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55494" y="4076190"/>
              <a:ext cx="3706505" cy="311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18271" y="8409942"/>
            <a:ext cx="3980952" cy="542361"/>
            <a:chOff x="12318271" y="8409942"/>
            <a:chExt cx="3980952" cy="54236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18271" y="8409942"/>
              <a:ext cx="3980952" cy="542361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5BE4299-C6EC-4D44-94FC-6E71683E19B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6288" y="2640001"/>
            <a:ext cx="4913802" cy="6846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59F18A-9025-44A9-8B46-65B3D9AA251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5632" y="3311163"/>
            <a:ext cx="7143750" cy="4762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2B4A10-8180-41AC-87C4-3C7B7246351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91943" y="3389698"/>
            <a:ext cx="7143750" cy="476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0C2A76-D1A9-477E-9EE0-ECE22EE7F19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7147" y="3458323"/>
            <a:ext cx="7143750" cy="4762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51D8C5-E9D6-46B2-8701-F3E1F1469EB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62155" y="3454603"/>
            <a:ext cx="9686918" cy="5225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7E17AB-48C3-4FF4-A5D0-94763803E86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88167" y="3115187"/>
            <a:ext cx="10187299" cy="5822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8095" y="4580291"/>
            <a:ext cx="3333333" cy="4290697"/>
            <a:chOff x="1638095" y="4580291"/>
            <a:chExt cx="3333333" cy="42906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095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36508" y="4580291"/>
            <a:ext cx="3333333" cy="4290697"/>
            <a:chOff x="5536508" y="4580291"/>
            <a:chExt cx="3333333" cy="42906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6508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4921" y="4580291"/>
            <a:ext cx="3333333" cy="4290697"/>
            <a:chOff x="9434921" y="4580291"/>
            <a:chExt cx="3333333" cy="42906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4921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30494" y="4000000"/>
            <a:ext cx="2545360" cy="2606437"/>
            <a:chOff x="5930494" y="4000000"/>
            <a:chExt cx="2545360" cy="26064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0494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32082" y="4000000"/>
            <a:ext cx="2545360" cy="2606437"/>
            <a:chOff x="2032082" y="4000000"/>
            <a:chExt cx="2545360" cy="26064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2082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28907" y="4000000"/>
            <a:ext cx="2545360" cy="2606437"/>
            <a:chOff x="9828907" y="4000000"/>
            <a:chExt cx="2545360" cy="26064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8907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17011" y="2200216"/>
            <a:ext cx="5448243" cy="1114361"/>
            <a:chOff x="8417011" y="2200216"/>
            <a:chExt cx="5448243" cy="11143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17011" y="2200216"/>
              <a:ext cx="5448243" cy="11143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12294" y="1672355"/>
            <a:ext cx="10361905" cy="295238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933333" y="2200216"/>
            <a:ext cx="3316299" cy="1114361"/>
            <a:chOff x="4933333" y="2200216"/>
            <a:chExt cx="3316299" cy="11143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33333" y="2200216"/>
              <a:ext cx="3316299" cy="111436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88414" y="1610841"/>
            <a:ext cx="5123810" cy="304761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125615" y="1543286"/>
            <a:ext cx="1958294" cy="251934"/>
            <a:chOff x="8125615" y="1543286"/>
            <a:chExt cx="1958294" cy="2519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25615" y="1543286"/>
              <a:ext cx="1958294" cy="2519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333333" y="4580291"/>
            <a:ext cx="3333333" cy="4290697"/>
            <a:chOff x="13333333" y="4580291"/>
            <a:chExt cx="3333333" cy="429069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3333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727320" y="4000000"/>
            <a:ext cx="2545360" cy="2606437"/>
            <a:chOff x="13727320" y="4000000"/>
            <a:chExt cx="2545360" cy="26064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27320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710636" y="4919158"/>
            <a:ext cx="1188252" cy="726864"/>
            <a:chOff x="2710636" y="4919158"/>
            <a:chExt cx="1188252" cy="72686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10636" y="4919158"/>
              <a:ext cx="1188252" cy="72686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56968" y="4557863"/>
            <a:ext cx="2609524" cy="138095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07355" y="4593291"/>
            <a:ext cx="1194813" cy="325867"/>
            <a:chOff x="2707355" y="4593291"/>
            <a:chExt cx="1194813" cy="32586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07355" y="4593291"/>
              <a:ext cx="1194813" cy="3258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698233" y="2245811"/>
            <a:ext cx="1188252" cy="726864"/>
            <a:chOff x="14698233" y="2245811"/>
            <a:chExt cx="1188252" cy="72686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98233" y="2245811"/>
              <a:ext cx="1188252" cy="72686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83368" y="4587043"/>
            <a:ext cx="3047619" cy="135238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694952" y="1919944"/>
            <a:ext cx="1194813" cy="325867"/>
            <a:chOff x="14694952" y="1919944"/>
            <a:chExt cx="1194813" cy="32586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94952" y="1919944"/>
              <a:ext cx="1194813" cy="32586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804363" y="7377033"/>
            <a:ext cx="3000798" cy="1213074"/>
            <a:chOff x="1804363" y="7377033"/>
            <a:chExt cx="3000798" cy="121307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04363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83730" y="7317325"/>
            <a:ext cx="3361905" cy="112381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816667" y="6808179"/>
            <a:ext cx="2976190" cy="311154"/>
            <a:chOff x="1816667" y="6808179"/>
            <a:chExt cx="2976190" cy="31115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16667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70954" y="6719801"/>
            <a:ext cx="3142857" cy="54285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511905" y="6808179"/>
            <a:ext cx="2976190" cy="311154"/>
            <a:chOff x="13511905" y="6808179"/>
            <a:chExt cx="2976190" cy="31115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511905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66192" y="6719801"/>
            <a:ext cx="2657143" cy="54285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3163635" y="2039094"/>
            <a:ext cx="1188252" cy="726864"/>
            <a:chOff x="3163635" y="2039094"/>
            <a:chExt cx="1188252" cy="72686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63635" y="2039094"/>
              <a:ext cx="1188252" cy="726864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922806" y="4577940"/>
            <a:ext cx="2504762" cy="135238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3160354" y="1713227"/>
            <a:ext cx="1194813" cy="325867"/>
            <a:chOff x="3160354" y="1713227"/>
            <a:chExt cx="1194813" cy="32586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60354" y="1713227"/>
              <a:ext cx="1194813" cy="32586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715080" y="6808179"/>
            <a:ext cx="2976190" cy="311154"/>
            <a:chOff x="5715080" y="6808179"/>
            <a:chExt cx="2976190" cy="31115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15080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669363" y="6719801"/>
            <a:ext cx="2838095" cy="542857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2113229" y="1979939"/>
            <a:ext cx="1188252" cy="726864"/>
            <a:chOff x="2113229" y="1979939"/>
            <a:chExt cx="1188252" cy="72686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13229" y="1979939"/>
              <a:ext cx="1188252" cy="726864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782631" y="4577936"/>
            <a:ext cx="2523810" cy="1352381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2109949" y="1654072"/>
            <a:ext cx="1194813" cy="325867"/>
            <a:chOff x="2109949" y="1654072"/>
            <a:chExt cx="1194813" cy="32586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09949" y="1654072"/>
              <a:ext cx="1194813" cy="32586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613492" y="6808179"/>
            <a:ext cx="2976190" cy="311154"/>
            <a:chOff x="9613492" y="6808179"/>
            <a:chExt cx="2976190" cy="311154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13492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67811" y="6719801"/>
            <a:ext cx="2790476" cy="542857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5702776" y="7377033"/>
            <a:ext cx="3000798" cy="1213074"/>
            <a:chOff x="5702776" y="7377033"/>
            <a:chExt cx="3000798" cy="121307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02776" y="7377033"/>
              <a:ext cx="3000798" cy="121307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601188" y="7377033"/>
            <a:ext cx="3000798" cy="1213074"/>
            <a:chOff x="9601188" y="7377033"/>
            <a:chExt cx="3000798" cy="1213074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01188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564953" y="7317325"/>
            <a:ext cx="2695238" cy="800000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3499601" y="7377033"/>
            <a:ext cx="3000798" cy="1213074"/>
            <a:chOff x="13499601" y="7377033"/>
            <a:chExt cx="3000798" cy="1213074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99601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463429" y="7317325"/>
            <a:ext cx="2609524" cy="1038095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83973" y="7316173"/>
            <a:ext cx="3000000" cy="752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9890" y="3082583"/>
            <a:ext cx="5953525" cy="1217710"/>
            <a:chOff x="1659890" y="3082583"/>
            <a:chExt cx="5953525" cy="12177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890" y="3082583"/>
              <a:ext cx="5953525" cy="12177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8336" y="2613500"/>
            <a:ext cx="6590476" cy="33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4650" y="1416868"/>
            <a:ext cx="3623860" cy="1217710"/>
            <a:chOff x="1624650" y="1416868"/>
            <a:chExt cx="3623860" cy="12177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650" y="1416868"/>
              <a:ext cx="3623860" cy="12177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52418" y="772829"/>
            <a:ext cx="9914286" cy="333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88210" y="1183507"/>
            <a:ext cx="982537" cy="1684432"/>
            <a:chOff x="15688210" y="1183507"/>
            <a:chExt cx="982537" cy="16844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88210" y="1183507"/>
              <a:ext cx="982537" cy="16844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048" y="4510916"/>
            <a:ext cx="1040967" cy="618419"/>
            <a:chOff x="9619048" y="4510916"/>
            <a:chExt cx="1040967" cy="6184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9048" y="4510916"/>
              <a:ext cx="1040967" cy="6184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22920" y="4325070"/>
            <a:ext cx="1276190" cy="11523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454644" y="4510916"/>
            <a:ext cx="1099767" cy="618419"/>
            <a:chOff x="13454644" y="4510916"/>
            <a:chExt cx="1099767" cy="6184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54644" y="4510916"/>
              <a:ext cx="1099767" cy="6184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58517" y="4325070"/>
            <a:ext cx="1323810" cy="11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487089" y="5198662"/>
            <a:ext cx="3183657" cy="161159"/>
            <a:chOff x="13487089" y="5198662"/>
            <a:chExt cx="3183657" cy="1611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87089" y="5198662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19048" y="5198662"/>
            <a:ext cx="3183657" cy="161159"/>
            <a:chOff x="9619048" y="5198662"/>
            <a:chExt cx="3183657" cy="16115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9048" y="5198662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19048" y="5570104"/>
            <a:ext cx="3183762" cy="983874"/>
            <a:chOff x="9619048" y="5570104"/>
            <a:chExt cx="3183762" cy="98387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9048" y="5570104"/>
              <a:ext cx="3183762" cy="9838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87089" y="5570104"/>
            <a:ext cx="3183762" cy="983874"/>
            <a:chOff x="13487089" y="5570104"/>
            <a:chExt cx="3183762" cy="98387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87089" y="5570104"/>
              <a:ext cx="3183762" cy="9838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19691" y="4811516"/>
            <a:ext cx="2389105" cy="329036"/>
            <a:chOff x="10419691" y="4811516"/>
            <a:chExt cx="2389105" cy="32903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19691" y="4811516"/>
              <a:ext cx="2389105" cy="32903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77305" y="4669316"/>
            <a:ext cx="2561905" cy="56190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269166" y="4811516"/>
            <a:ext cx="2389105" cy="329036"/>
            <a:chOff x="14269166" y="4811516"/>
            <a:chExt cx="2389105" cy="32903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69166" y="4811516"/>
              <a:ext cx="2389105" cy="32903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226734" y="4669316"/>
            <a:ext cx="2561905" cy="56190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619048" y="7024891"/>
            <a:ext cx="1040967" cy="618419"/>
            <a:chOff x="9619048" y="7024891"/>
            <a:chExt cx="1040967" cy="61841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9048" y="7024891"/>
              <a:ext cx="1040967" cy="61841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22920" y="6839045"/>
            <a:ext cx="1323810" cy="115238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454644" y="7024891"/>
            <a:ext cx="1099767" cy="618419"/>
            <a:chOff x="13454644" y="7024891"/>
            <a:chExt cx="1099767" cy="6184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54644" y="7024891"/>
              <a:ext cx="1099767" cy="61841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58517" y="6839045"/>
            <a:ext cx="1295238" cy="115238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487089" y="7712637"/>
            <a:ext cx="3183657" cy="161159"/>
            <a:chOff x="13487089" y="7712637"/>
            <a:chExt cx="3183657" cy="16115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87089" y="7712637"/>
              <a:ext cx="3183657" cy="16115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619048" y="7712637"/>
            <a:ext cx="3183657" cy="161159"/>
            <a:chOff x="9619048" y="7712637"/>
            <a:chExt cx="3183657" cy="16115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9048" y="7712637"/>
              <a:ext cx="3183657" cy="16115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619048" y="8065032"/>
            <a:ext cx="3203266" cy="983874"/>
            <a:chOff x="9619048" y="8065032"/>
            <a:chExt cx="3203266" cy="98387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19048" y="8065032"/>
              <a:ext cx="3203266" cy="98387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487089" y="8065032"/>
            <a:ext cx="3183762" cy="983874"/>
            <a:chOff x="13487089" y="8065032"/>
            <a:chExt cx="3183762" cy="98387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87089" y="8065032"/>
              <a:ext cx="3183762" cy="98387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419691" y="7325491"/>
            <a:ext cx="2389105" cy="329036"/>
            <a:chOff x="10419691" y="7325491"/>
            <a:chExt cx="2389105" cy="32903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19691" y="7325491"/>
              <a:ext cx="2389105" cy="329036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77305" y="7183287"/>
            <a:ext cx="2561905" cy="56190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4269166" y="7325491"/>
            <a:ext cx="2389105" cy="329036"/>
            <a:chOff x="14269166" y="7325491"/>
            <a:chExt cx="2389105" cy="329036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69166" y="7325491"/>
              <a:ext cx="2389105" cy="329036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226734" y="7183287"/>
            <a:ext cx="2552381" cy="56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60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91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97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97" tmFilter="0, 0; 0.125,0.2665; 0.25,0.4; 0.375,0.465; 0.5,0.5;  0.625,0.535; 0.75,0.6; 0.875,0.7335; 1,1">
                                          <p:stCondLst>
                                            <p:cond delay="697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49" tmFilter="0, 0; 0.125,0.2665; 0.25,0.4; 0.375,0.465; 0.5,0.5;  0.625,0.535; 0.75,0.6; 0.875,0.7335; 1,1">
                                          <p:stCondLst>
                                            <p:cond delay="139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72" tmFilter="0, 0; 0.125,0.2665; 0.25,0.4; 0.375,0.465; 0.5,0.5;  0.625,0.535; 0.75,0.6; 0.875,0.7335; 1,1">
                                          <p:stCondLst>
                                            <p:cond delay="1739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7">
                                          <p:stCondLst>
                                            <p:cond delay="682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74" decel="50000">
                                          <p:stCondLst>
                                            <p:cond delay="71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7">
                                          <p:stCondLst>
                                            <p:cond delay="137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74" decel="50000">
                                          <p:stCondLst>
                                            <p:cond delay="1405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7">
                                          <p:stCondLst>
                                            <p:cond delay="1724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74" decel="50000">
                                          <p:stCondLst>
                                            <p:cond delay="1751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7">
                                          <p:stCondLst>
                                            <p:cond delay="189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74" decel="50000">
                                          <p:stCondLst>
                                            <p:cond delay="1926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DF7C772B-A6C8-4B3C-9760-B923596EA4FE}"/>
              </a:ext>
            </a:extLst>
          </p:cNvPr>
          <p:cNvSpPr/>
          <p:nvPr/>
        </p:nvSpPr>
        <p:spPr>
          <a:xfrm>
            <a:off x="6629400" y="3565859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D48263B5-F7E7-4775-BE67-CF3F59E073A9}"/>
              </a:ext>
            </a:extLst>
          </p:cNvPr>
          <p:cNvSpPr/>
          <p:nvPr/>
        </p:nvSpPr>
        <p:spPr>
          <a:xfrm>
            <a:off x="11858289" y="3544204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190897" y="2142857"/>
            <a:ext cx="5280058" cy="1079961"/>
            <a:chOff x="8190897" y="2142857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0897" y="2142857"/>
              <a:ext cx="5280058" cy="1079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4759" y="2142857"/>
            <a:ext cx="3213927" cy="1079961"/>
            <a:chOff x="4814759" y="2142857"/>
            <a:chExt cx="3213927" cy="1079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4759" y="2142857"/>
              <a:ext cx="3213927" cy="10799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50495" y="1615478"/>
            <a:ext cx="12342857" cy="29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3710" y="1516396"/>
            <a:ext cx="1958294" cy="251934"/>
            <a:chOff x="8163710" y="1516396"/>
            <a:chExt cx="1958294" cy="2519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3710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24554" y="1440687"/>
            <a:ext cx="2000000" cy="466667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492BD7DA-AEE7-4235-806B-E05CE5601BF7}"/>
              </a:ext>
            </a:extLst>
          </p:cNvPr>
          <p:cNvSpPr/>
          <p:nvPr/>
        </p:nvSpPr>
        <p:spPr>
          <a:xfrm>
            <a:off x="1146748" y="3546897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C271DE06-C31B-400C-89D3-722354A1FD8A}"/>
              </a:ext>
            </a:extLst>
          </p:cNvPr>
          <p:cNvSpPr txBox="1"/>
          <p:nvPr/>
        </p:nvSpPr>
        <p:spPr>
          <a:xfrm>
            <a:off x="925878" y="3504179"/>
            <a:ext cx="15592089" cy="44196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60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</a:t>
            </a:r>
            <a:r>
              <a:rPr lang="en-US" sz="60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주전공</a:t>
            </a:r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         </a:t>
            </a:r>
            <a:r>
              <a:rPr lang="ko-KR" alt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부전공            </a:t>
            </a:r>
            <a:r>
              <a:rPr lang="ko-KR" altLang="en-US" sz="59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복수전공</a:t>
            </a:r>
            <a:endParaRPr lang="en-US" sz="59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endParaRPr lang="en-US" sz="48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</a:t>
            </a:r>
            <a:r>
              <a:rPr lang="en-US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42학점            </a:t>
            </a:r>
            <a:r>
              <a:rPr lang="en-US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21학점</a:t>
            </a:r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   </a:t>
            </a:r>
            <a:r>
              <a:rPr lang="en-US" altLang="ko-KR" sz="47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altLang="ko-KR" sz="47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30학점</a:t>
            </a:r>
          </a:p>
          <a:p>
            <a:pPr algn="ctr"/>
            <a:endParaRPr lang="en-US" altLang="ko-KR" sz="32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ctr"/>
            <a:endParaRPr lang="en-US" sz="24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ctr"/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26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0">
            <a:extLst>
              <a:ext uri="{FF2B5EF4-FFF2-40B4-BE49-F238E27FC236}">
                <a16:creationId xmlns:a16="http://schemas.microsoft.com/office/drawing/2014/main" id="{227A225E-6816-4E0E-BBB2-67C2E5F2B72E}"/>
              </a:ext>
            </a:extLst>
          </p:cNvPr>
          <p:cNvSpPr/>
          <p:nvPr/>
        </p:nvSpPr>
        <p:spPr>
          <a:xfrm>
            <a:off x="6801356" y="3486167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0897" y="2142857"/>
            <a:ext cx="5280058" cy="1079961"/>
            <a:chOff x="8190897" y="2142857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897" y="2142857"/>
              <a:ext cx="5280058" cy="1079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4759" y="2142857"/>
            <a:ext cx="3213927" cy="1079961"/>
            <a:chOff x="4814759" y="2142857"/>
            <a:chExt cx="3213927" cy="1079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4759" y="2142857"/>
              <a:ext cx="3213927" cy="10799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19480" y="1554604"/>
            <a:ext cx="12210147" cy="29206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3710" y="1516396"/>
            <a:ext cx="1958294" cy="251934"/>
            <a:chOff x="8163710" y="1516396"/>
            <a:chExt cx="1958294" cy="2519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3710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4554" y="1440687"/>
            <a:ext cx="2019048" cy="4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6491" y="8409942"/>
            <a:ext cx="3980952" cy="542361"/>
            <a:chOff x="1986491" y="8409942"/>
            <a:chExt cx="3980952" cy="5423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649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09205" y="4076190"/>
            <a:ext cx="3735524" cy="311154"/>
            <a:chOff x="2109205" y="4076190"/>
            <a:chExt cx="3735524" cy="3111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9205" y="4076190"/>
              <a:ext cx="3735524" cy="311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57626" y="4076190"/>
            <a:ext cx="3770461" cy="311154"/>
            <a:chOff x="7257626" y="4076190"/>
            <a:chExt cx="3770461" cy="3111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57626" y="4076190"/>
              <a:ext cx="3770461" cy="3111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52381" y="8409942"/>
            <a:ext cx="3980952" cy="542361"/>
            <a:chOff x="7152381" y="8409942"/>
            <a:chExt cx="3980952" cy="5423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238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55494" y="4076190"/>
            <a:ext cx="3706505" cy="311154"/>
            <a:chOff x="12455494" y="4076190"/>
            <a:chExt cx="3706505" cy="31115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55494" y="4076190"/>
              <a:ext cx="3706505" cy="311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18271" y="8409942"/>
            <a:ext cx="3980952" cy="542361"/>
            <a:chOff x="12318271" y="8409942"/>
            <a:chExt cx="3980952" cy="5423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18271" y="8409942"/>
              <a:ext cx="3980952" cy="542361"/>
            </a:xfrm>
            <a:prstGeom prst="rect">
              <a:avLst/>
            </a:prstGeom>
          </p:spPr>
        </p:pic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EF85857A-C0DD-4799-96BE-C11C9E17A3FC}"/>
              </a:ext>
            </a:extLst>
          </p:cNvPr>
          <p:cNvSpPr/>
          <p:nvPr/>
        </p:nvSpPr>
        <p:spPr>
          <a:xfrm>
            <a:off x="11981727" y="3458321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3151B0-EAF7-4CB6-A497-921FEFEC2479}"/>
              </a:ext>
            </a:extLst>
          </p:cNvPr>
          <p:cNvSpPr/>
          <p:nvPr/>
        </p:nvSpPr>
        <p:spPr>
          <a:xfrm>
            <a:off x="1620985" y="3458321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Object 19">
            <a:extLst>
              <a:ext uri="{FF2B5EF4-FFF2-40B4-BE49-F238E27FC236}">
                <a16:creationId xmlns:a16="http://schemas.microsoft.com/office/drawing/2014/main" id="{70C8526A-7A9D-48A9-8603-D92DAB83A6ED}"/>
              </a:ext>
            </a:extLst>
          </p:cNvPr>
          <p:cNvSpPr txBox="1"/>
          <p:nvPr/>
        </p:nvSpPr>
        <p:spPr>
          <a:xfrm>
            <a:off x="1005718" y="3428620"/>
            <a:ext cx="15661297" cy="26414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60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 </a:t>
            </a:r>
            <a:r>
              <a:rPr lang="en-US" sz="60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주전공</a:t>
            </a:r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        </a:t>
            </a:r>
            <a:r>
              <a:rPr lang="ko-KR" alt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부전공             </a:t>
            </a:r>
            <a:r>
              <a:rPr lang="ko-KR" altLang="en-US" sz="59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복수전공</a:t>
            </a:r>
            <a:endParaRPr lang="en-US" sz="59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endParaRPr lang="en-US" sz="48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</a:t>
            </a:r>
            <a:r>
              <a:rPr lang="en-US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80학점           </a:t>
            </a:r>
            <a:r>
              <a:rPr lang="en-US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60학점</a:t>
            </a:r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  </a:t>
            </a:r>
            <a:r>
              <a:rPr lang="en-US" altLang="ko-KR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altLang="ko-KR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80학점</a:t>
            </a:r>
          </a:p>
          <a:p>
            <a:pPr algn="ctr"/>
            <a:endParaRPr lang="en-US" altLang="ko-KR" sz="32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ctr"/>
            <a:endParaRPr lang="en-US" sz="24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ctr"/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9" grpId="0" animBg="1"/>
      <p:bldP spid="32" grpId="0" animBg="1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98</Words>
  <Application>Microsoft Office PowerPoint</Application>
  <PresentationFormat>사용자 지정</PresentationFormat>
  <Paragraphs>47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여기어때 잘난체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조예나</cp:lastModifiedBy>
  <cp:revision>11</cp:revision>
  <dcterms:created xsi:type="dcterms:W3CDTF">2021-04-01T22:29:59Z</dcterms:created>
  <dcterms:modified xsi:type="dcterms:W3CDTF">2021-04-01T16:49:47Z</dcterms:modified>
</cp:coreProperties>
</file>